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AE125F-C1DA-44F9-BC86-84BB74931CEC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8C275E-7211-4196-9916-DFE97CDE003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Fashion designer Research Project</a:t>
            </a:r>
            <a:br>
              <a:rPr lang="en-GB" dirty="0" smtClean="0"/>
            </a:br>
            <a:r>
              <a:rPr lang="en-GB" dirty="0" smtClean="0"/>
              <a:t>Name:</a:t>
            </a:r>
            <a:br>
              <a:rPr lang="en-GB" dirty="0" smtClean="0"/>
            </a:br>
            <a:r>
              <a:rPr lang="en-GB" dirty="0" smtClean="0"/>
              <a:t>Course:</a:t>
            </a:r>
            <a:br>
              <a:rPr lang="en-GB" dirty="0" smtClean="0"/>
            </a:br>
            <a:r>
              <a:rPr lang="en-GB" dirty="0" smtClean="0"/>
              <a:t>Due Date: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4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58" y="1481138"/>
            <a:ext cx="358108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Vintage shirts</a:t>
            </a:r>
          </a:p>
          <a:p>
            <a:r>
              <a:rPr lang="en-GB" dirty="0" smtClean="0"/>
              <a:t>Material-  silk </a:t>
            </a:r>
          </a:p>
          <a:p>
            <a:r>
              <a:rPr lang="en-GB" dirty="0" smtClean="0"/>
              <a:t>Multi-</a:t>
            </a:r>
            <a:r>
              <a:rPr lang="en-GB" dirty="0" err="1" smtClean="0"/>
              <a:t>color</a:t>
            </a:r>
            <a:r>
              <a:rPr lang="en-GB" dirty="0" smtClean="0"/>
              <a:t> and floral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5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176" y="1481138"/>
            <a:ext cx="271064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Black leather, gold backless ad sultry skin-tight gold and leather belts.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Bondage edition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7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12" y="2296319"/>
            <a:ext cx="2238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coat rain boat material and inspiration from the west.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wild west inspiration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5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2" y="1886744"/>
            <a:ext cx="36099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Color</a:t>
            </a:r>
            <a:r>
              <a:rPr lang="en-GB" dirty="0" smtClean="0"/>
              <a:t> Black </a:t>
            </a:r>
          </a:p>
          <a:p>
            <a:r>
              <a:rPr lang="en-GB" dirty="0" smtClean="0"/>
              <a:t>Material- leather soft feel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Versace 1993 Men’s Collection,</a:t>
            </a:r>
          </a:p>
        </p:txBody>
      </p:sp>
    </p:spTree>
    <p:extLst>
      <p:ext uri="{BB962C8B-B14F-4D97-AF65-F5344CB8AC3E}">
        <p14:creationId xmlns:p14="http://schemas.microsoft.com/office/powerpoint/2010/main" val="373043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362" y="2553494"/>
            <a:ext cx="29622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This is the Versace silk fabric</a:t>
            </a:r>
          </a:p>
          <a:p>
            <a:r>
              <a:rPr lang="en-GB" dirty="0" smtClean="0"/>
              <a:t>Eco friendly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Versace material illustration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06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675" y="1786731"/>
            <a:ext cx="25336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Metallic dress</a:t>
            </a:r>
          </a:p>
          <a:p>
            <a:r>
              <a:rPr lang="en-GB" dirty="0" smtClean="0"/>
              <a:t>Colour gold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4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Gianni Versace fashion </a:t>
            </a:r>
            <a:r>
              <a:rPr lang="en-GB" dirty="0" err="1" smtClean="0"/>
              <a:t>neer</a:t>
            </a:r>
            <a:r>
              <a:rPr lang="en-GB" dirty="0" smtClean="0"/>
              <a:t> fades with the famous </a:t>
            </a:r>
            <a:r>
              <a:rPr lang="en-GB" dirty="0" err="1" smtClean="0"/>
              <a:t>bonfaged</a:t>
            </a:r>
            <a:r>
              <a:rPr lang="en-GB" dirty="0" smtClean="0"/>
              <a:t> and 1990 </a:t>
            </a:r>
            <a:r>
              <a:rPr lang="en-GB" dirty="0" err="1" smtClean="0"/>
              <a:t>mens</a:t>
            </a:r>
            <a:r>
              <a:rPr lang="en-GB" dirty="0" smtClean="0"/>
              <a:t> collection still on demand and very much appreciated.</a:t>
            </a:r>
          </a:p>
          <a:p>
            <a:r>
              <a:rPr lang="en-GB" dirty="0" smtClean="0"/>
              <a:t>Gianni’s style is timeless, sultry, and not tied to fashion bondages but rather by experiences and going beyond the norm to create master piece that not time of class can beat!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Versace collection and style and material is a bloom out of creativity.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5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Was Born </a:t>
            </a:r>
            <a:r>
              <a:rPr lang="en-GB" dirty="0"/>
              <a:t>December 2, </a:t>
            </a:r>
            <a:r>
              <a:rPr lang="en-GB" dirty="0" smtClean="0"/>
              <a:t>1946 in Italy </a:t>
            </a:r>
            <a:r>
              <a:rPr lang="en-GB" dirty="0"/>
              <a:t>Reggio </a:t>
            </a:r>
            <a:r>
              <a:rPr lang="en-GB" dirty="0" smtClean="0"/>
              <a:t>Di Calabria</a:t>
            </a:r>
          </a:p>
          <a:p>
            <a:r>
              <a:rPr lang="en-GB" dirty="0" smtClean="0"/>
              <a:t> His  mother was dressmakers and he grew up watching her make dresses in her small boutique in Italy.</a:t>
            </a:r>
          </a:p>
          <a:p>
            <a:r>
              <a:rPr lang="en-GB" dirty="0" smtClean="0"/>
              <a:t>Moved to Milan in 1972</a:t>
            </a:r>
            <a:r>
              <a:rPr lang="en-GB" dirty="0"/>
              <a:t> Italian </a:t>
            </a:r>
            <a:r>
              <a:rPr lang="en-GB" dirty="0" smtClean="0"/>
              <a:t>ateliers</a:t>
            </a:r>
          </a:p>
          <a:p>
            <a:r>
              <a:rPr lang="en-GB" dirty="0" smtClean="0"/>
              <a:t>With the help of  </a:t>
            </a:r>
            <a:r>
              <a:rPr lang="en-GB" dirty="0" err="1" smtClean="0"/>
              <a:t>Girombellis</a:t>
            </a:r>
            <a:r>
              <a:rPr lang="en-GB" dirty="0"/>
              <a:t>, an Italian fashion family, </a:t>
            </a:r>
            <a:r>
              <a:rPr lang="en-GB" dirty="0" smtClean="0"/>
              <a:t>Gianni Versace </a:t>
            </a:r>
            <a:r>
              <a:rPr lang="en-GB" dirty="0"/>
              <a:t>established his own </a:t>
            </a:r>
            <a:r>
              <a:rPr lang="en-GB" dirty="0" smtClean="0"/>
              <a:t>company in; </a:t>
            </a:r>
            <a:r>
              <a:rPr lang="en-GB" dirty="0" smtClean="0"/>
              <a:t>Gianni Versace Spa</a:t>
            </a:r>
            <a:r>
              <a:rPr lang="en-GB" dirty="0" smtClean="0"/>
              <a:t> 1978.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950" y="2372519"/>
            <a:ext cx="270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Gianni </a:t>
            </a:r>
            <a:r>
              <a:rPr lang="en-GB" dirty="0" smtClean="0"/>
              <a:t>Versace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712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Versace became known for his glamorous styles, producing a range of siren dresses that became his </a:t>
            </a:r>
            <a:r>
              <a:rPr lang="en-GB" dirty="0" smtClean="0"/>
              <a:t>trademark.</a:t>
            </a:r>
          </a:p>
          <a:p>
            <a:r>
              <a:rPr lang="en-GB" dirty="0"/>
              <a:t>innovative materials such as </a:t>
            </a:r>
            <a:r>
              <a:rPr lang="en-GB" dirty="0" err="1"/>
              <a:t>aluminum</a:t>
            </a:r>
            <a:r>
              <a:rPr lang="en-GB" dirty="0"/>
              <a:t> mesh or cutting-edge techniques like "neo-couture" laser technology to fuse leather and </a:t>
            </a:r>
            <a:r>
              <a:rPr lang="en-GB" dirty="0" smtClean="0"/>
              <a:t>rubber.</a:t>
            </a:r>
          </a:p>
          <a:p>
            <a:r>
              <a:rPr lang="en-GB" dirty="0" smtClean="0"/>
              <a:t>Head </a:t>
            </a:r>
            <a:r>
              <a:rPr lang="en-GB" dirty="0"/>
              <a:t>of Medusa was also a recurring image on many of his clothing items and accessories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Versus </a:t>
            </a:r>
            <a:r>
              <a:rPr lang="en-GB" dirty="0"/>
              <a:t>and </a:t>
            </a:r>
            <a:r>
              <a:rPr lang="en-GB" dirty="0" err="1"/>
              <a:t>Instante</a:t>
            </a:r>
            <a:r>
              <a:rPr lang="en-GB" dirty="0"/>
              <a:t>, to his business in the '90s</a:t>
            </a:r>
            <a:r>
              <a:rPr lang="en-GB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Head of Medusa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62200"/>
            <a:ext cx="1733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4038"/>
            <a:ext cx="259228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8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 smtClean="0"/>
              <a:t>Versace offers fashion accessories such as bags, shoes and jewellery  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products by Versace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5283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591469"/>
            <a:ext cx="2691532" cy="21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92405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en-GB" sz="1400" dirty="0" smtClean="0"/>
              <a:t>The </a:t>
            </a:r>
            <a:r>
              <a:rPr lang="en-GB" sz="1400" dirty="0" smtClean="0"/>
              <a:t>90’s </a:t>
            </a:r>
            <a:r>
              <a:rPr lang="en-GB" sz="1400" dirty="0" smtClean="0"/>
              <a:t>bondage collection was one of the worlds lasting marks in design and last till to date</a:t>
            </a:r>
            <a:r>
              <a:rPr lang="en-GB" dirty="0"/>
              <a:t>.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563" y="1481138"/>
            <a:ext cx="220387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Famous designs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708920"/>
            <a:ext cx="223224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79"/>
            <a:ext cx="2088232" cy="364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4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siren dresses became a trade mark for Gianni Versace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1612" y="1558131"/>
            <a:ext cx="27717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siren dresses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3"/>
            <a:ext cx="243840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0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The Versace  brand logo is the head of Medusa</a:t>
            </a:r>
          </a:p>
          <a:p>
            <a:r>
              <a:rPr lang="en-GB" dirty="0"/>
              <a:t> Gianni Versace </a:t>
            </a:r>
            <a:r>
              <a:rPr lang="en-GB" dirty="0" smtClean="0"/>
              <a:t>inspiration </a:t>
            </a:r>
            <a:r>
              <a:rPr lang="en-GB" dirty="0"/>
              <a:t>for the Versace logo came from the artwork on the floor of the ruins in Rome that he and his siblings used to play 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Gianni </a:t>
            </a:r>
            <a:r>
              <a:rPr lang="en-GB" dirty="0" smtClean="0"/>
              <a:t>fell for Medusa </a:t>
            </a:r>
            <a:r>
              <a:rPr lang="en-GB" dirty="0"/>
              <a:t>specifically because of the way that she made people fall hopelessly in love with her with no chance of ever going </a:t>
            </a:r>
            <a:r>
              <a:rPr lang="en-GB" dirty="0" smtClean="0"/>
              <a:t>bac.</a:t>
            </a:r>
          </a:p>
          <a:p>
            <a:r>
              <a:rPr lang="en-GB" dirty="0" smtClean="0"/>
              <a:t>He </a:t>
            </a:r>
            <a:r>
              <a:rPr lang="en-GB" dirty="0"/>
              <a:t>hoped that his company would have the same effect on the people who purchased Versace products.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2575" y="2739231"/>
            <a:ext cx="2609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5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34" y="1481138"/>
            <a:ext cx="334493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This </a:t>
            </a:r>
            <a:r>
              <a:rPr lang="en-GB" dirty="0" err="1" smtClean="0"/>
              <a:t>aseducyive</a:t>
            </a:r>
            <a:r>
              <a:rPr lang="en-GB" dirty="0" smtClean="0"/>
              <a:t> dress</a:t>
            </a:r>
          </a:p>
          <a:p>
            <a:r>
              <a:rPr lang="en-GB" dirty="0" smtClean="0"/>
              <a:t>Versace </a:t>
            </a:r>
            <a:r>
              <a:rPr lang="en-GB" dirty="0"/>
              <a:t>tops many lists of most iconic dresses for its celebration of the female form</a:t>
            </a:r>
            <a:r>
              <a:rPr lang="en-GB" dirty="0" smtClean="0"/>
              <a:t>.</a:t>
            </a:r>
          </a:p>
          <a:p>
            <a:r>
              <a:rPr lang="en-GB" dirty="0" smtClean="0"/>
              <a:t>From the </a:t>
            </a:r>
            <a:r>
              <a:rPr lang="en-GB" dirty="0"/>
              <a:t>revealing safety-pin gown in </a:t>
            </a:r>
            <a:r>
              <a:rPr lang="en-GB" dirty="0" smtClean="0"/>
              <a:t>1994 worn by </a:t>
            </a:r>
            <a:r>
              <a:rPr lang="en-GB" dirty="0"/>
              <a:t>Elizabeth </a:t>
            </a:r>
            <a:r>
              <a:rPr lang="en-GB" dirty="0" smtClean="0"/>
              <a:t>Hurley</a:t>
            </a:r>
          </a:p>
          <a:p>
            <a:r>
              <a:rPr lang="en-GB" dirty="0" err="1" smtClean="0"/>
              <a:t>Color</a:t>
            </a:r>
            <a:r>
              <a:rPr lang="en-GB" dirty="0" smtClean="0"/>
              <a:t> green </a:t>
            </a:r>
          </a:p>
          <a:p>
            <a:r>
              <a:rPr lang="en-GB" dirty="0" smtClean="0"/>
              <a:t>Material stain blend floral.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Versace style and illustrations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67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762" y="1486694"/>
            <a:ext cx="34194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Atelier Versace</a:t>
            </a:r>
            <a:r>
              <a:rPr lang="en-GB" dirty="0"/>
              <a:t> is a haute couture collection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Black and silver </a:t>
            </a:r>
            <a:r>
              <a:rPr lang="en-GB" dirty="0"/>
              <a:t> </a:t>
            </a:r>
            <a:r>
              <a:rPr lang="en-GB" b="1" dirty="0" err="1"/>
              <a:t>Color</a:t>
            </a:r>
            <a:r>
              <a:rPr lang="en-GB" dirty="0"/>
              <a:t> Baroque Velvet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Atelier Versace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78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355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Fashion designer Research Project Name: Course: Due Date: </vt:lpstr>
      <vt:lpstr>Gianni Versace </vt:lpstr>
      <vt:lpstr>Cont.</vt:lpstr>
      <vt:lpstr>Other products by Versace</vt:lpstr>
      <vt:lpstr>Famous designs </vt:lpstr>
      <vt:lpstr>The siren dresses</vt:lpstr>
      <vt:lpstr>LOGO </vt:lpstr>
      <vt:lpstr>Versace style and illustrations</vt:lpstr>
      <vt:lpstr>Atelier Versace</vt:lpstr>
      <vt:lpstr>PowerPoint Presentation</vt:lpstr>
      <vt:lpstr>Bondage edition</vt:lpstr>
      <vt:lpstr>The wild west inspiration</vt:lpstr>
      <vt:lpstr>Versace 1993 Men’s Collection,</vt:lpstr>
      <vt:lpstr>Versace material illustration</vt:lpstr>
      <vt:lpstr>Cont.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designer Research Project Name: Course: Due Date:</dc:title>
  <dc:creator>USER</dc:creator>
  <cp:lastModifiedBy>USER</cp:lastModifiedBy>
  <cp:revision>14</cp:revision>
  <dcterms:created xsi:type="dcterms:W3CDTF">2021-06-02T20:23:19Z</dcterms:created>
  <dcterms:modified xsi:type="dcterms:W3CDTF">2021-06-02T23:19:19Z</dcterms:modified>
</cp:coreProperties>
</file>